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25"/>
  </p:notesMasterIdLst>
  <p:sldIdLst>
    <p:sldId id="256" r:id="rId2"/>
    <p:sldId id="258" r:id="rId3"/>
    <p:sldId id="257" r:id="rId4"/>
    <p:sldId id="267" r:id="rId5"/>
    <p:sldId id="259" r:id="rId6"/>
    <p:sldId id="261" r:id="rId7"/>
    <p:sldId id="262" r:id="rId8"/>
    <p:sldId id="275" r:id="rId9"/>
    <p:sldId id="264" r:id="rId10"/>
    <p:sldId id="265" r:id="rId11"/>
    <p:sldId id="263" r:id="rId12"/>
    <p:sldId id="268" r:id="rId13"/>
    <p:sldId id="269" r:id="rId14"/>
    <p:sldId id="270" r:id="rId15"/>
    <p:sldId id="271" r:id="rId16"/>
    <p:sldId id="272" r:id="rId17"/>
    <p:sldId id="273" r:id="rId18"/>
    <p:sldId id="277" r:id="rId19"/>
    <p:sldId id="276" r:id="rId20"/>
    <p:sldId id="278" r:id="rId21"/>
    <p:sldId id="280" r:id="rId22"/>
    <p:sldId id="274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9"/>
    <p:restoredTop sz="86435"/>
  </p:normalViewPr>
  <p:slideViewPr>
    <p:cSldViewPr snapToGrid="0">
      <p:cViewPr varScale="1">
        <p:scale>
          <a:sx n="62" d="100"/>
          <a:sy n="62" d="100"/>
        </p:scale>
        <p:origin x="208" y="8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48B368-E322-43B2-B007-FE210336CBB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691844F-4497-4C57-8567-F2C7504AAC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AWS (Amazon web services)</a:t>
          </a:r>
        </a:p>
      </dgm:t>
    </dgm:pt>
    <dgm:pt modelId="{CED076D6-79B1-45EB-936F-50DC8BA54CF1}" type="parTrans" cxnId="{5D59295C-A16A-4C3B-BBC0-A99C5F7BA700}">
      <dgm:prSet/>
      <dgm:spPr/>
      <dgm:t>
        <a:bodyPr/>
        <a:lstStyle/>
        <a:p>
          <a:endParaRPr lang="en-US"/>
        </a:p>
      </dgm:t>
    </dgm:pt>
    <dgm:pt modelId="{CB65B382-A129-4206-9EE7-79EDD53FB199}" type="sibTrans" cxnId="{5D59295C-A16A-4C3B-BBC0-A99C5F7BA70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D72EEE4-EF70-4E3F-ABE6-EFA2728A07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AWS EMR</a:t>
          </a:r>
        </a:p>
      </dgm:t>
    </dgm:pt>
    <dgm:pt modelId="{48AA6B75-420A-42AD-A1E0-C933025AA38A}" type="parTrans" cxnId="{0957116C-1329-428C-9CB9-7854D2D3C012}">
      <dgm:prSet/>
      <dgm:spPr/>
      <dgm:t>
        <a:bodyPr/>
        <a:lstStyle/>
        <a:p>
          <a:endParaRPr lang="en-US"/>
        </a:p>
      </dgm:t>
    </dgm:pt>
    <dgm:pt modelId="{095610C6-6D1B-4B0F-8C0F-7FB78867184E}" type="sibTrans" cxnId="{0957116C-1329-428C-9CB9-7854D2D3C0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9640593-FC84-4106-AC05-9BD5157135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Hadoop </a:t>
          </a:r>
        </a:p>
      </dgm:t>
    </dgm:pt>
    <dgm:pt modelId="{174E587A-E8D7-46EE-A53A-E743568092E7}" type="parTrans" cxnId="{E304AFA4-E2D2-4BB8-8237-B08EA12B3477}">
      <dgm:prSet/>
      <dgm:spPr/>
      <dgm:t>
        <a:bodyPr/>
        <a:lstStyle/>
        <a:p>
          <a:endParaRPr lang="en-US"/>
        </a:p>
      </dgm:t>
    </dgm:pt>
    <dgm:pt modelId="{50A9F117-FBEC-415B-8C01-C87860F196EC}" type="sibTrans" cxnId="{E304AFA4-E2D2-4BB8-8237-B08EA12B347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33590A1-E959-4121-8E26-2F327ACFE2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AWS S3</a:t>
          </a:r>
        </a:p>
      </dgm:t>
    </dgm:pt>
    <dgm:pt modelId="{3C3CCA7A-CE0D-4CFC-BDCD-A50774784261}" type="parTrans" cxnId="{ABFFFFA3-E017-469D-AF5A-AF6F1A4BE314}">
      <dgm:prSet/>
      <dgm:spPr/>
      <dgm:t>
        <a:bodyPr/>
        <a:lstStyle/>
        <a:p>
          <a:endParaRPr lang="en-US"/>
        </a:p>
      </dgm:t>
    </dgm:pt>
    <dgm:pt modelId="{B1EB5C0B-A574-4C92-8659-4B9A71D43F61}" type="sibTrans" cxnId="{ABFFFFA3-E017-469D-AF5A-AF6F1A4BE31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E9D2F0F-0A36-4D07-80E6-4B5C432CC7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Apache Spark </a:t>
          </a:r>
        </a:p>
      </dgm:t>
    </dgm:pt>
    <dgm:pt modelId="{733425C8-5791-463B-9AED-0A765D66BCE8}" type="parTrans" cxnId="{904943B0-8126-489C-9107-537DDB6886F2}">
      <dgm:prSet/>
      <dgm:spPr/>
      <dgm:t>
        <a:bodyPr/>
        <a:lstStyle/>
        <a:p>
          <a:endParaRPr lang="en-US"/>
        </a:p>
      </dgm:t>
    </dgm:pt>
    <dgm:pt modelId="{93121D6E-6EC0-4F56-BA07-95C350E61C50}" type="sibTrans" cxnId="{904943B0-8126-489C-9107-537DDB6886F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990C18D-C59C-45CB-8CB8-9F2BB698C3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Jupyter Notebook</a:t>
          </a:r>
        </a:p>
      </dgm:t>
    </dgm:pt>
    <dgm:pt modelId="{03AEE6D2-96F0-4D4D-8E75-7D8BD1D7C304}" type="parTrans" cxnId="{624DF5EC-CEFD-49B7-A0C3-244596F545D0}">
      <dgm:prSet/>
      <dgm:spPr/>
      <dgm:t>
        <a:bodyPr/>
        <a:lstStyle/>
        <a:p>
          <a:endParaRPr lang="en-US"/>
        </a:p>
      </dgm:t>
    </dgm:pt>
    <dgm:pt modelId="{E20AF4FF-5802-4A1E-9DC4-A6022EB80880}" type="sibTrans" cxnId="{624DF5EC-CEFD-49B7-A0C3-244596F545D0}">
      <dgm:prSet/>
      <dgm:spPr/>
      <dgm:t>
        <a:bodyPr/>
        <a:lstStyle/>
        <a:p>
          <a:endParaRPr lang="en-US"/>
        </a:p>
      </dgm:t>
    </dgm:pt>
    <dgm:pt modelId="{52F20CE2-1465-4C97-BB22-09818ECE2FB0}" type="pres">
      <dgm:prSet presAssocID="{5848B368-E322-43B2-B007-FE210336CBB0}" presName="root" presStyleCnt="0">
        <dgm:presLayoutVars>
          <dgm:dir/>
          <dgm:resizeHandles val="exact"/>
        </dgm:presLayoutVars>
      </dgm:prSet>
      <dgm:spPr/>
    </dgm:pt>
    <dgm:pt modelId="{A85640EC-813A-43F6-B2CB-277166B2EACB}" type="pres">
      <dgm:prSet presAssocID="{5848B368-E322-43B2-B007-FE210336CBB0}" presName="container" presStyleCnt="0">
        <dgm:presLayoutVars>
          <dgm:dir/>
          <dgm:resizeHandles val="exact"/>
        </dgm:presLayoutVars>
      </dgm:prSet>
      <dgm:spPr/>
    </dgm:pt>
    <dgm:pt modelId="{E68F6668-7563-4DC8-8CDA-5103E019B036}" type="pres">
      <dgm:prSet presAssocID="{8691844F-4497-4C57-8567-F2C7504AACB1}" presName="compNode" presStyleCnt="0"/>
      <dgm:spPr/>
    </dgm:pt>
    <dgm:pt modelId="{3188D521-4ACF-4529-A9D9-3C546DC5A7D3}" type="pres">
      <dgm:prSet presAssocID="{8691844F-4497-4C57-8567-F2C7504AACB1}" presName="iconBgRect" presStyleLbl="bgShp" presStyleIdx="0" presStyleCnt="6"/>
      <dgm:spPr/>
    </dgm:pt>
    <dgm:pt modelId="{392D46F7-78F7-4CB8-A13F-BBD81655FF16}" type="pres">
      <dgm:prSet presAssocID="{8691844F-4497-4C57-8567-F2C7504AACB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91348FA1-372C-4DBF-9310-0C226D1DED3C}" type="pres">
      <dgm:prSet presAssocID="{8691844F-4497-4C57-8567-F2C7504AACB1}" presName="spaceRect" presStyleCnt="0"/>
      <dgm:spPr/>
    </dgm:pt>
    <dgm:pt modelId="{60141E3E-66B2-4C18-8911-ECD77006F2F3}" type="pres">
      <dgm:prSet presAssocID="{8691844F-4497-4C57-8567-F2C7504AACB1}" presName="textRect" presStyleLbl="revTx" presStyleIdx="0" presStyleCnt="6">
        <dgm:presLayoutVars>
          <dgm:chMax val="1"/>
          <dgm:chPref val="1"/>
        </dgm:presLayoutVars>
      </dgm:prSet>
      <dgm:spPr/>
    </dgm:pt>
    <dgm:pt modelId="{E47ED96B-D538-46DF-8C8E-435E2FBCCB5E}" type="pres">
      <dgm:prSet presAssocID="{CB65B382-A129-4206-9EE7-79EDD53FB199}" presName="sibTrans" presStyleLbl="sibTrans2D1" presStyleIdx="0" presStyleCnt="0"/>
      <dgm:spPr/>
    </dgm:pt>
    <dgm:pt modelId="{23A42BAE-0B3A-4CD3-A6FA-A48075FF40DB}" type="pres">
      <dgm:prSet presAssocID="{5D72EEE4-EF70-4E3F-ABE6-EFA2728A07A8}" presName="compNode" presStyleCnt="0"/>
      <dgm:spPr/>
    </dgm:pt>
    <dgm:pt modelId="{92E57F1C-A330-4DA5-BF57-37726230BD0B}" type="pres">
      <dgm:prSet presAssocID="{5D72EEE4-EF70-4E3F-ABE6-EFA2728A07A8}" presName="iconBgRect" presStyleLbl="bgShp" presStyleIdx="1" presStyleCnt="6"/>
      <dgm:spPr/>
    </dgm:pt>
    <dgm:pt modelId="{9DCC04FB-5AC6-4C6B-8B21-9724CC840184}" type="pres">
      <dgm:prSet presAssocID="{5D72EEE4-EF70-4E3F-ABE6-EFA2728A07A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9C47D8C4-C31E-4B16-B257-A79EC482EA31}" type="pres">
      <dgm:prSet presAssocID="{5D72EEE4-EF70-4E3F-ABE6-EFA2728A07A8}" presName="spaceRect" presStyleCnt="0"/>
      <dgm:spPr/>
    </dgm:pt>
    <dgm:pt modelId="{481DD735-B796-4D7B-89ED-FE5FB142BA53}" type="pres">
      <dgm:prSet presAssocID="{5D72EEE4-EF70-4E3F-ABE6-EFA2728A07A8}" presName="textRect" presStyleLbl="revTx" presStyleIdx="1" presStyleCnt="6">
        <dgm:presLayoutVars>
          <dgm:chMax val="1"/>
          <dgm:chPref val="1"/>
        </dgm:presLayoutVars>
      </dgm:prSet>
      <dgm:spPr/>
    </dgm:pt>
    <dgm:pt modelId="{8B6F029E-E283-4569-9BF0-60198BA3592D}" type="pres">
      <dgm:prSet presAssocID="{095610C6-6D1B-4B0F-8C0F-7FB78867184E}" presName="sibTrans" presStyleLbl="sibTrans2D1" presStyleIdx="0" presStyleCnt="0"/>
      <dgm:spPr/>
    </dgm:pt>
    <dgm:pt modelId="{8FE14D2F-53D2-4C6C-96DF-F3FB70C1B084}" type="pres">
      <dgm:prSet presAssocID="{49640593-FC84-4106-AC05-9BD5157135FF}" presName="compNode" presStyleCnt="0"/>
      <dgm:spPr/>
    </dgm:pt>
    <dgm:pt modelId="{ABEF67DB-6D61-42EA-B1A5-B4525E961A77}" type="pres">
      <dgm:prSet presAssocID="{49640593-FC84-4106-AC05-9BD5157135FF}" presName="iconBgRect" presStyleLbl="bgShp" presStyleIdx="2" presStyleCnt="6"/>
      <dgm:spPr/>
    </dgm:pt>
    <dgm:pt modelId="{BBE710A0-B177-44B7-966D-C65150904C29}" type="pres">
      <dgm:prSet presAssocID="{49640593-FC84-4106-AC05-9BD5157135F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9601A1B-F946-4202-BCC4-104DB8E83BAB}" type="pres">
      <dgm:prSet presAssocID="{49640593-FC84-4106-AC05-9BD5157135FF}" presName="spaceRect" presStyleCnt="0"/>
      <dgm:spPr/>
    </dgm:pt>
    <dgm:pt modelId="{70D70F30-8736-4634-A279-ACF88AA48747}" type="pres">
      <dgm:prSet presAssocID="{49640593-FC84-4106-AC05-9BD5157135FF}" presName="textRect" presStyleLbl="revTx" presStyleIdx="2" presStyleCnt="6">
        <dgm:presLayoutVars>
          <dgm:chMax val="1"/>
          <dgm:chPref val="1"/>
        </dgm:presLayoutVars>
      </dgm:prSet>
      <dgm:spPr/>
    </dgm:pt>
    <dgm:pt modelId="{DC7C28E9-A815-453D-985F-E369C71D4150}" type="pres">
      <dgm:prSet presAssocID="{50A9F117-FBEC-415B-8C01-C87860F196EC}" presName="sibTrans" presStyleLbl="sibTrans2D1" presStyleIdx="0" presStyleCnt="0"/>
      <dgm:spPr/>
    </dgm:pt>
    <dgm:pt modelId="{A2FFAF65-126E-496B-8763-0F3A0C0F0C3A}" type="pres">
      <dgm:prSet presAssocID="{D33590A1-E959-4121-8E26-2F327ACFE2AF}" presName="compNode" presStyleCnt="0"/>
      <dgm:spPr/>
    </dgm:pt>
    <dgm:pt modelId="{E55F6DF1-E1D9-4DFB-A972-F4BA706212E2}" type="pres">
      <dgm:prSet presAssocID="{D33590A1-E959-4121-8E26-2F327ACFE2AF}" presName="iconBgRect" presStyleLbl="bgShp" presStyleIdx="3" presStyleCnt="6"/>
      <dgm:spPr/>
    </dgm:pt>
    <dgm:pt modelId="{EE340752-8BCF-4DEB-9B06-7AB6DB6020B6}" type="pres">
      <dgm:prSet presAssocID="{D33590A1-E959-4121-8E26-2F327ACFE2A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C9FA827-DF09-4A84-BAB4-B4E12BE8C16E}" type="pres">
      <dgm:prSet presAssocID="{D33590A1-E959-4121-8E26-2F327ACFE2AF}" presName="spaceRect" presStyleCnt="0"/>
      <dgm:spPr/>
    </dgm:pt>
    <dgm:pt modelId="{C3ECB35E-0636-42DE-989A-078D860B3F95}" type="pres">
      <dgm:prSet presAssocID="{D33590A1-E959-4121-8E26-2F327ACFE2AF}" presName="textRect" presStyleLbl="revTx" presStyleIdx="3" presStyleCnt="6">
        <dgm:presLayoutVars>
          <dgm:chMax val="1"/>
          <dgm:chPref val="1"/>
        </dgm:presLayoutVars>
      </dgm:prSet>
      <dgm:spPr/>
    </dgm:pt>
    <dgm:pt modelId="{04F9315F-EE28-4D21-A74B-AEE92A3A41C4}" type="pres">
      <dgm:prSet presAssocID="{B1EB5C0B-A574-4C92-8659-4B9A71D43F61}" presName="sibTrans" presStyleLbl="sibTrans2D1" presStyleIdx="0" presStyleCnt="0"/>
      <dgm:spPr/>
    </dgm:pt>
    <dgm:pt modelId="{757AC384-0A98-43BF-BEF3-0075CD80B9FB}" type="pres">
      <dgm:prSet presAssocID="{0E9D2F0F-0A36-4D07-80E6-4B5C432CC779}" presName="compNode" presStyleCnt="0"/>
      <dgm:spPr/>
    </dgm:pt>
    <dgm:pt modelId="{90D76334-31E8-454C-B0B9-0AA6DF602113}" type="pres">
      <dgm:prSet presAssocID="{0E9D2F0F-0A36-4D07-80E6-4B5C432CC779}" presName="iconBgRect" presStyleLbl="bgShp" presStyleIdx="4" presStyleCnt="6"/>
      <dgm:spPr/>
    </dgm:pt>
    <dgm:pt modelId="{3FA8F90A-F9C0-4DC2-8750-B8F90205FAA9}" type="pres">
      <dgm:prSet presAssocID="{0E9D2F0F-0A36-4D07-80E6-4B5C432CC77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99C7209-510C-4AA4-9162-FC365EC4471B}" type="pres">
      <dgm:prSet presAssocID="{0E9D2F0F-0A36-4D07-80E6-4B5C432CC779}" presName="spaceRect" presStyleCnt="0"/>
      <dgm:spPr/>
    </dgm:pt>
    <dgm:pt modelId="{8F24E620-E331-424E-8015-AF7E8521310C}" type="pres">
      <dgm:prSet presAssocID="{0E9D2F0F-0A36-4D07-80E6-4B5C432CC779}" presName="textRect" presStyleLbl="revTx" presStyleIdx="4" presStyleCnt="6">
        <dgm:presLayoutVars>
          <dgm:chMax val="1"/>
          <dgm:chPref val="1"/>
        </dgm:presLayoutVars>
      </dgm:prSet>
      <dgm:spPr/>
    </dgm:pt>
    <dgm:pt modelId="{9C97CD57-9895-42EC-8B03-1F59B29829E9}" type="pres">
      <dgm:prSet presAssocID="{93121D6E-6EC0-4F56-BA07-95C350E61C50}" presName="sibTrans" presStyleLbl="sibTrans2D1" presStyleIdx="0" presStyleCnt="0"/>
      <dgm:spPr/>
    </dgm:pt>
    <dgm:pt modelId="{B62E9FB4-9C20-48BA-8902-20799B901DA4}" type="pres">
      <dgm:prSet presAssocID="{1990C18D-C59C-45CB-8CB8-9F2BB698C3FF}" presName="compNode" presStyleCnt="0"/>
      <dgm:spPr/>
    </dgm:pt>
    <dgm:pt modelId="{ED78FD76-8316-439D-ACE8-C0031EE06089}" type="pres">
      <dgm:prSet presAssocID="{1990C18D-C59C-45CB-8CB8-9F2BB698C3FF}" presName="iconBgRect" presStyleLbl="bgShp" presStyleIdx="5" presStyleCnt="6"/>
      <dgm:spPr/>
    </dgm:pt>
    <dgm:pt modelId="{81CF75E5-6955-4B47-8C5C-5A081FBCCD70}" type="pres">
      <dgm:prSet presAssocID="{1990C18D-C59C-45CB-8CB8-9F2BB698C3F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5D413035-6B43-4309-9B23-F2AC1C56A047}" type="pres">
      <dgm:prSet presAssocID="{1990C18D-C59C-45CB-8CB8-9F2BB698C3FF}" presName="spaceRect" presStyleCnt="0"/>
      <dgm:spPr/>
    </dgm:pt>
    <dgm:pt modelId="{08842E48-6DAF-4566-98EC-7EF2D68E9D4A}" type="pres">
      <dgm:prSet presAssocID="{1990C18D-C59C-45CB-8CB8-9F2BB698C3F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938A00C-C738-F54C-8C38-68ECC0AF1E43}" type="presOf" srcId="{49640593-FC84-4106-AC05-9BD5157135FF}" destId="{70D70F30-8736-4634-A279-ACF88AA48747}" srcOrd="0" destOrd="0" presId="urn:microsoft.com/office/officeart/2018/2/layout/IconCircleList"/>
    <dgm:cxn modelId="{6658DA0D-42A5-4547-8143-A12020DFC742}" type="presOf" srcId="{D33590A1-E959-4121-8E26-2F327ACFE2AF}" destId="{C3ECB35E-0636-42DE-989A-078D860B3F95}" srcOrd="0" destOrd="0" presId="urn:microsoft.com/office/officeart/2018/2/layout/IconCircleList"/>
    <dgm:cxn modelId="{1E8D2F17-82F0-4C46-AA68-E4EAD57B5D0D}" type="presOf" srcId="{B1EB5C0B-A574-4C92-8659-4B9A71D43F61}" destId="{04F9315F-EE28-4D21-A74B-AEE92A3A41C4}" srcOrd="0" destOrd="0" presId="urn:microsoft.com/office/officeart/2018/2/layout/IconCircleList"/>
    <dgm:cxn modelId="{2B040B2B-3CED-0449-859F-16538FCA3DF0}" type="presOf" srcId="{93121D6E-6EC0-4F56-BA07-95C350E61C50}" destId="{9C97CD57-9895-42EC-8B03-1F59B29829E9}" srcOrd="0" destOrd="0" presId="urn:microsoft.com/office/officeart/2018/2/layout/IconCircleList"/>
    <dgm:cxn modelId="{C51C352D-0B25-6541-B750-C707F7155083}" type="presOf" srcId="{CB65B382-A129-4206-9EE7-79EDD53FB199}" destId="{E47ED96B-D538-46DF-8C8E-435E2FBCCB5E}" srcOrd="0" destOrd="0" presId="urn:microsoft.com/office/officeart/2018/2/layout/IconCircleList"/>
    <dgm:cxn modelId="{F781F52F-FE55-5F4E-9E54-DEE8C3A0B521}" type="presOf" srcId="{50A9F117-FBEC-415B-8C01-C87860F196EC}" destId="{DC7C28E9-A815-453D-985F-E369C71D4150}" srcOrd="0" destOrd="0" presId="urn:microsoft.com/office/officeart/2018/2/layout/IconCircleList"/>
    <dgm:cxn modelId="{C2499446-D106-F849-AA27-4F9A507F7912}" type="presOf" srcId="{1990C18D-C59C-45CB-8CB8-9F2BB698C3FF}" destId="{08842E48-6DAF-4566-98EC-7EF2D68E9D4A}" srcOrd="0" destOrd="0" presId="urn:microsoft.com/office/officeart/2018/2/layout/IconCircleList"/>
    <dgm:cxn modelId="{5D59295C-A16A-4C3B-BBC0-A99C5F7BA700}" srcId="{5848B368-E322-43B2-B007-FE210336CBB0}" destId="{8691844F-4497-4C57-8567-F2C7504AACB1}" srcOrd="0" destOrd="0" parTransId="{CED076D6-79B1-45EB-936F-50DC8BA54CF1}" sibTransId="{CB65B382-A129-4206-9EE7-79EDD53FB199}"/>
    <dgm:cxn modelId="{0957116C-1329-428C-9CB9-7854D2D3C012}" srcId="{5848B368-E322-43B2-B007-FE210336CBB0}" destId="{5D72EEE4-EF70-4E3F-ABE6-EFA2728A07A8}" srcOrd="1" destOrd="0" parTransId="{48AA6B75-420A-42AD-A1E0-C933025AA38A}" sibTransId="{095610C6-6D1B-4B0F-8C0F-7FB78867184E}"/>
    <dgm:cxn modelId="{BCE8B170-6D67-2F48-BE8E-5C62E3952C0F}" type="presOf" srcId="{5D72EEE4-EF70-4E3F-ABE6-EFA2728A07A8}" destId="{481DD735-B796-4D7B-89ED-FE5FB142BA53}" srcOrd="0" destOrd="0" presId="urn:microsoft.com/office/officeart/2018/2/layout/IconCircleList"/>
    <dgm:cxn modelId="{F1B4FF73-509F-DC41-BFBF-C2A92CB42557}" type="presOf" srcId="{095610C6-6D1B-4B0F-8C0F-7FB78867184E}" destId="{8B6F029E-E283-4569-9BF0-60198BA3592D}" srcOrd="0" destOrd="0" presId="urn:microsoft.com/office/officeart/2018/2/layout/IconCircleList"/>
    <dgm:cxn modelId="{DD8B208D-DA90-054F-A50B-B58B58578807}" type="presOf" srcId="{0E9D2F0F-0A36-4D07-80E6-4B5C432CC779}" destId="{8F24E620-E331-424E-8015-AF7E8521310C}" srcOrd="0" destOrd="0" presId="urn:microsoft.com/office/officeart/2018/2/layout/IconCircleList"/>
    <dgm:cxn modelId="{ABFFFFA3-E017-469D-AF5A-AF6F1A4BE314}" srcId="{5848B368-E322-43B2-B007-FE210336CBB0}" destId="{D33590A1-E959-4121-8E26-2F327ACFE2AF}" srcOrd="3" destOrd="0" parTransId="{3C3CCA7A-CE0D-4CFC-BDCD-A50774784261}" sibTransId="{B1EB5C0B-A574-4C92-8659-4B9A71D43F61}"/>
    <dgm:cxn modelId="{E304AFA4-E2D2-4BB8-8237-B08EA12B3477}" srcId="{5848B368-E322-43B2-B007-FE210336CBB0}" destId="{49640593-FC84-4106-AC05-9BD5157135FF}" srcOrd="2" destOrd="0" parTransId="{174E587A-E8D7-46EE-A53A-E743568092E7}" sibTransId="{50A9F117-FBEC-415B-8C01-C87860F196EC}"/>
    <dgm:cxn modelId="{904943B0-8126-489C-9107-537DDB6886F2}" srcId="{5848B368-E322-43B2-B007-FE210336CBB0}" destId="{0E9D2F0F-0A36-4D07-80E6-4B5C432CC779}" srcOrd="4" destOrd="0" parTransId="{733425C8-5791-463B-9AED-0A765D66BCE8}" sibTransId="{93121D6E-6EC0-4F56-BA07-95C350E61C50}"/>
    <dgm:cxn modelId="{7D8962C2-70F6-2C4F-A3A2-8073A784CEEA}" type="presOf" srcId="{5848B368-E322-43B2-B007-FE210336CBB0}" destId="{52F20CE2-1465-4C97-BB22-09818ECE2FB0}" srcOrd="0" destOrd="0" presId="urn:microsoft.com/office/officeart/2018/2/layout/IconCircleList"/>
    <dgm:cxn modelId="{624DF5EC-CEFD-49B7-A0C3-244596F545D0}" srcId="{5848B368-E322-43B2-B007-FE210336CBB0}" destId="{1990C18D-C59C-45CB-8CB8-9F2BB698C3FF}" srcOrd="5" destOrd="0" parTransId="{03AEE6D2-96F0-4D4D-8E75-7D8BD1D7C304}" sibTransId="{E20AF4FF-5802-4A1E-9DC4-A6022EB80880}"/>
    <dgm:cxn modelId="{0489EEFC-F13B-F940-9D8C-3D384EED51F0}" type="presOf" srcId="{8691844F-4497-4C57-8567-F2C7504AACB1}" destId="{60141E3E-66B2-4C18-8911-ECD77006F2F3}" srcOrd="0" destOrd="0" presId="urn:microsoft.com/office/officeart/2018/2/layout/IconCircleList"/>
    <dgm:cxn modelId="{BA16BC8E-8D0A-2C41-91BC-53CA7C42215D}" type="presParOf" srcId="{52F20CE2-1465-4C97-BB22-09818ECE2FB0}" destId="{A85640EC-813A-43F6-B2CB-277166B2EACB}" srcOrd="0" destOrd="0" presId="urn:microsoft.com/office/officeart/2018/2/layout/IconCircleList"/>
    <dgm:cxn modelId="{E0B90764-9532-EF43-93B4-0CEDE0D23893}" type="presParOf" srcId="{A85640EC-813A-43F6-B2CB-277166B2EACB}" destId="{E68F6668-7563-4DC8-8CDA-5103E019B036}" srcOrd="0" destOrd="0" presId="urn:microsoft.com/office/officeart/2018/2/layout/IconCircleList"/>
    <dgm:cxn modelId="{AD5A3651-5AFF-A64D-9E37-3233DE9E94C5}" type="presParOf" srcId="{E68F6668-7563-4DC8-8CDA-5103E019B036}" destId="{3188D521-4ACF-4529-A9D9-3C546DC5A7D3}" srcOrd="0" destOrd="0" presId="urn:microsoft.com/office/officeart/2018/2/layout/IconCircleList"/>
    <dgm:cxn modelId="{B7C7F7CD-9FEF-F646-B2F0-44B35CD18D3A}" type="presParOf" srcId="{E68F6668-7563-4DC8-8CDA-5103E019B036}" destId="{392D46F7-78F7-4CB8-A13F-BBD81655FF16}" srcOrd="1" destOrd="0" presId="urn:microsoft.com/office/officeart/2018/2/layout/IconCircleList"/>
    <dgm:cxn modelId="{8E6D3B88-5371-4744-9425-138DB29A92D8}" type="presParOf" srcId="{E68F6668-7563-4DC8-8CDA-5103E019B036}" destId="{91348FA1-372C-4DBF-9310-0C226D1DED3C}" srcOrd="2" destOrd="0" presId="urn:microsoft.com/office/officeart/2018/2/layout/IconCircleList"/>
    <dgm:cxn modelId="{9958AEDF-0C01-1945-B009-9ED0B75A6C6B}" type="presParOf" srcId="{E68F6668-7563-4DC8-8CDA-5103E019B036}" destId="{60141E3E-66B2-4C18-8911-ECD77006F2F3}" srcOrd="3" destOrd="0" presId="urn:microsoft.com/office/officeart/2018/2/layout/IconCircleList"/>
    <dgm:cxn modelId="{4957E534-BE12-1C43-862F-12B1605AF9C7}" type="presParOf" srcId="{A85640EC-813A-43F6-B2CB-277166B2EACB}" destId="{E47ED96B-D538-46DF-8C8E-435E2FBCCB5E}" srcOrd="1" destOrd="0" presId="urn:microsoft.com/office/officeart/2018/2/layout/IconCircleList"/>
    <dgm:cxn modelId="{F0855810-B0BE-E342-8A7B-DAB7314AADDD}" type="presParOf" srcId="{A85640EC-813A-43F6-B2CB-277166B2EACB}" destId="{23A42BAE-0B3A-4CD3-A6FA-A48075FF40DB}" srcOrd="2" destOrd="0" presId="urn:microsoft.com/office/officeart/2018/2/layout/IconCircleList"/>
    <dgm:cxn modelId="{50C4724F-57EC-4748-98FB-2D4E7FFA9D78}" type="presParOf" srcId="{23A42BAE-0B3A-4CD3-A6FA-A48075FF40DB}" destId="{92E57F1C-A330-4DA5-BF57-37726230BD0B}" srcOrd="0" destOrd="0" presId="urn:microsoft.com/office/officeart/2018/2/layout/IconCircleList"/>
    <dgm:cxn modelId="{7AD25DAA-6A23-104C-AE0B-92FE10BA96B6}" type="presParOf" srcId="{23A42BAE-0B3A-4CD3-A6FA-A48075FF40DB}" destId="{9DCC04FB-5AC6-4C6B-8B21-9724CC840184}" srcOrd="1" destOrd="0" presId="urn:microsoft.com/office/officeart/2018/2/layout/IconCircleList"/>
    <dgm:cxn modelId="{78EBB236-50C6-994F-A364-01E9364C002F}" type="presParOf" srcId="{23A42BAE-0B3A-4CD3-A6FA-A48075FF40DB}" destId="{9C47D8C4-C31E-4B16-B257-A79EC482EA31}" srcOrd="2" destOrd="0" presId="urn:microsoft.com/office/officeart/2018/2/layout/IconCircleList"/>
    <dgm:cxn modelId="{4BBCB0C3-CA63-AD4B-A4B2-FB63F7CEC420}" type="presParOf" srcId="{23A42BAE-0B3A-4CD3-A6FA-A48075FF40DB}" destId="{481DD735-B796-4D7B-89ED-FE5FB142BA53}" srcOrd="3" destOrd="0" presId="urn:microsoft.com/office/officeart/2018/2/layout/IconCircleList"/>
    <dgm:cxn modelId="{0CB6E18B-8881-F04C-9402-CAFE3A29037D}" type="presParOf" srcId="{A85640EC-813A-43F6-B2CB-277166B2EACB}" destId="{8B6F029E-E283-4569-9BF0-60198BA3592D}" srcOrd="3" destOrd="0" presId="urn:microsoft.com/office/officeart/2018/2/layout/IconCircleList"/>
    <dgm:cxn modelId="{3B1C12C9-EBBD-8041-BEAD-86B9EE2500DA}" type="presParOf" srcId="{A85640EC-813A-43F6-B2CB-277166B2EACB}" destId="{8FE14D2F-53D2-4C6C-96DF-F3FB70C1B084}" srcOrd="4" destOrd="0" presId="urn:microsoft.com/office/officeart/2018/2/layout/IconCircleList"/>
    <dgm:cxn modelId="{813EC884-D4E1-B74D-B612-698AE726A01D}" type="presParOf" srcId="{8FE14D2F-53D2-4C6C-96DF-F3FB70C1B084}" destId="{ABEF67DB-6D61-42EA-B1A5-B4525E961A77}" srcOrd="0" destOrd="0" presId="urn:microsoft.com/office/officeart/2018/2/layout/IconCircleList"/>
    <dgm:cxn modelId="{D20A1A9D-46CB-E04E-8DE6-AF3F948C65F1}" type="presParOf" srcId="{8FE14D2F-53D2-4C6C-96DF-F3FB70C1B084}" destId="{BBE710A0-B177-44B7-966D-C65150904C29}" srcOrd="1" destOrd="0" presId="urn:microsoft.com/office/officeart/2018/2/layout/IconCircleList"/>
    <dgm:cxn modelId="{CA4B1ED8-A0F9-CE43-B556-43F01C693239}" type="presParOf" srcId="{8FE14D2F-53D2-4C6C-96DF-F3FB70C1B084}" destId="{29601A1B-F946-4202-BCC4-104DB8E83BAB}" srcOrd="2" destOrd="0" presId="urn:microsoft.com/office/officeart/2018/2/layout/IconCircleList"/>
    <dgm:cxn modelId="{F905C5DC-5197-0C47-B37C-5D0E3DF4A7A6}" type="presParOf" srcId="{8FE14D2F-53D2-4C6C-96DF-F3FB70C1B084}" destId="{70D70F30-8736-4634-A279-ACF88AA48747}" srcOrd="3" destOrd="0" presId="urn:microsoft.com/office/officeart/2018/2/layout/IconCircleList"/>
    <dgm:cxn modelId="{25E1745E-9EA9-214F-9C2B-C4BC792D3A80}" type="presParOf" srcId="{A85640EC-813A-43F6-B2CB-277166B2EACB}" destId="{DC7C28E9-A815-453D-985F-E369C71D4150}" srcOrd="5" destOrd="0" presId="urn:microsoft.com/office/officeart/2018/2/layout/IconCircleList"/>
    <dgm:cxn modelId="{3902C40A-93CC-5A4F-9993-449D9E29C1AE}" type="presParOf" srcId="{A85640EC-813A-43F6-B2CB-277166B2EACB}" destId="{A2FFAF65-126E-496B-8763-0F3A0C0F0C3A}" srcOrd="6" destOrd="0" presId="urn:microsoft.com/office/officeart/2018/2/layout/IconCircleList"/>
    <dgm:cxn modelId="{997B556A-6FF2-5D47-9F51-05A960065AAF}" type="presParOf" srcId="{A2FFAF65-126E-496B-8763-0F3A0C0F0C3A}" destId="{E55F6DF1-E1D9-4DFB-A972-F4BA706212E2}" srcOrd="0" destOrd="0" presId="urn:microsoft.com/office/officeart/2018/2/layout/IconCircleList"/>
    <dgm:cxn modelId="{C1D8720D-434C-AB45-8B6A-DFDB76460B2B}" type="presParOf" srcId="{A2FFAF65-126E-496B-8763-0F3A0C0F0C3A}" destId="{EE340752-8BCF-4DEB-9B06-7AB6DB6020B6}" srcOrd="1" destOrd="0" presId="urn:microsoft.com/office/officeart/2018/2/layout/IconCircleList"/>
    <dgm:cxn modelId="{3D6BE57C-B916-8145-BF1A-7E33326D5CA6}" type="presParOf" srcId="{A2FFAF65-126E-496B-8763-0F3A0C0F0C3A}" destId="{3C9FA827-DF09-4A84-BAB4-B4E12BE8C16E}" srcOrd="2" destOrd="0" presId="urn:microsoft.com/office/officeart/2018/2/layout/IconCircleList"/>
    <dgm:cxn modelId="{9CF3FC21-9EE3-FE46-9C42-43CFCFE0F096}" type="presParOf" srcId="{A2FFAF65-126E-496B-8763-0F3A0C0F0C3A}" destId="{C3ECB35E-0636-42DE-989A-078D860B3F95}" srcOrd="3" destOrd="0" presId="urn:microsoft.com/office/officeart/2018/2/layout/IconCircleList"/>
    <dgm:cxn modelId="{BC6B1F71-2FF6-AE4B-8307-D9F3ADC99D75}" type="presParOf" srcId="{A85640EC-813A-43F6-B2CB-277166B2EACB}" destId="{04F9315F-EE28-4D21-A74B-AEE92A3A41C4}" srcOrd="7" destOrd="0" presId="urn:microsoft.com/office/officeart/2018/2/layout/IconCircleList"/>
    <dgm:cxn modelId="{B43179F9-838A-2448-96AB-EA626F99F98E}" type="presParOf" srcId="{A85640EC-813A-43F6-B2CB-277166B2EACB}" destId="{757AC384-0A98-43BF-BEF3-0075CD80B9FB}" srcOrd="8" destOrd="0" presId="urn:microsoft.com/office/officeart/2018/2/layout/IconCircleList"/>
    <dgm:cxn modelId="{71BBD12C-C561-A84A-9250-B591E20AE5D2}" type="presParOf" srcId="{757AC384-0A98-43BF-BEF3-0075CD80B9FB}" destId="{90D76334-31E8-454C-B0B9-0AA6DF602113}" srcOrd="0" destOrd="0" presId="urn:microsoft.com/office/officeart/2018/2/layout/IconCircleList"/>
    <dgm:cxn modelId="{B1CD9608-6AA2-444C-BFA4-A917521A4672}" type="presParOf" srcId="{757AC384-0A98-43BF-BEF3-0075CD80B9FB}" destId="{3FA8F90A-F9C0-4DC2-8750-B8F90205FAA9}" srcOrd="1" destOrd="0" presId="urn:microsoft.com/office/officeart/2018/2/layout/IconCircleList"/>
    <dgm:cxn modelId="{2D80B85E-AC91-F24C-8132-58EC3C814488}" type="presParOf" srcId="{757AC384-0A98-43BF-BEF3-0075CD80B9FB}" destId="{E99C7209-510C-4AA4-9162-FC365EC4471B}" srcOrd="2" destOrd="0" presId="urn:microsoft.com/office/officeart/2018/2/layout/IconCircleList"/>
    <dgm:cxn modelId="{28816603-F3E7-0C45-BA53-316579F4121A}" type="presParOf" srcId="{757AC384-0A98-43BF-BEF3-0075CD80B9FB}" destId="{8F24E620-E331-424E-8015-AF7E8521310C}" srcOrd="3" destOrd="0" presId="urn:microsoft.com/office/officeart/2018/2/layout/IconCircleList"/>
    <dgm:cxn modelId="{98519568-89D4-5749-BD93-1D57C56D77A3}" type="presParOf" srcId="{A85640EC-813A-43F6-B2CB-277166B2EACB}" destId="{9C97CD57-9895-42EC-8B03-1F59B29829E9}" srcOrd="9" destOrd="0" presId="urn:microsoft.com/office/officeart/2018/2/layout/IconCircleList"/>
    <dgm:cxn modelId="{7FE34618-AAAA-AB4E-835D-E5CDAFDD4AC8}" type="presParOf" srcId="{A85640EC-813A-43F6-B2CB-277166B2EACB}" destId="{B62E9FB4-9C20-48BA-8902-20799B901DA4}" srcOrd="10" destOrd="0" presId="urn:microsoft.com/office/officeart/2018/2/layout/IconCircleList"/>
    <dgm:cxn modelId="{016C16F1-0B66-6849-99B3-8175CFA4EE66}" type="presParOf" srcId="{B62E9FB4-9C20-48BA-8902-20799B901DA4}" destId="{ED78FD76-8316-439D-ACE8-C0031EE06089}" srcOrd="0" destOrd="0" presId="urn:microsoft.com/office/officeart/2018/2/layout/IconCircleList"/>
    <dgm:cxn modelId="{DD52F192-0E70-DA44-A9AB-D10C13DB7F96}" type="presParOf" srcId="{B62E9FB4-9C20-48BA-8902-20799B901DA4}" destId="{81CF75E5-6955-4B47-8C5C-5A081FBCCD70}" srcOrd="1" destOrd="0" presId="urn:microsoft.com/office/officeart/2018/2/layout/IconCircleList"/>
    <dgm:cxn modelId="{AE826A82-A86C-7243-A4C8-32BD5D6BB277}" type="presParOf" srcId="{B62E9FB4-9C20-48BA-8902-20799B901DA4}" destId="{5D413035-6B43-4309-9B23-F2AC1C56A047}" srcOrd="2" destOrd="0" presId="urn:microsoft.com/office/officeart/2018/2/layout/IconCircleList"/>
    <dgm:cxn modelId="{CBD12F90-9B12-A945-90E2-8EDC2CD510C8}" type="presParOf" srcId="{B62E9FB4-9C20-48BA-8902-20799B901DA4}" destId="{08842E48-6DAF-4566-98EC-7EF2D68E9D4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8D521-4ACF-4529-A9D9-3C546DC5A7D3}">
      <dsp:nvSpPr>
        <dsp:cNvPr id="0" name=""/>
        <dsp:cNvSpPr/>
      </dsp:nvSpPr>
      <dsp:spPr>
        <a:xfrm>
          <a:off x="205509" y="828340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2D46F7-78F7-4CB8-A13F-BBD81655FF16}">
      <dsp:nvSpPr>
        <dsp:cNvPr id="0" name=""/>
        <dsp:cNvSpPr/>
      </dsp:nvSpPr>
      <dsp:spPr>
        <a:xfrm>
          <a:off x="396960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41E3E-66B2-4C18-8911-ECD77006F2F3}">
      <dsp:nvSpPr>
        <dsp:cNvPr id="0" name=""/>
        <dsp:cNvSpPr/>
      </dsp:nvSpPr>
      <dsp:spPr>
        <a:xfrm>
          <a:off x="1312541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AWS (Amazon web services)</a:t>
          </a:r>
        </a:p>
      </dsp:txBody>
      <dsp:txXfrm>
        <a:off x="1312541" y="828340"/>
        <a:ext cx="2148945" cy="911674"/>
      </dsp:txXfrm>
    </dsp:sp>
    <dsp:sp modelId="{92E57F1C-A330-4DA5-BF57-37726230BD0B}">
      <dsp:nvSpPr>
        <dsp:cNvPr id="0" name=""/>
        <dsp:cNvSpPr/>
      </dsp:nvSpPr>
      <dsp:spPr>
        <a:xfrm>
          <a:off x="3835925" y="828340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CC04FB-5AC6-4C6B-8B21-9724CC840184}">
      <dsp:nvSpPr>
        <dsp:cNvPr id="0" name=""/>
        <dsp:cNvSpPr/>
      </dsp:nvSpPr>
      <dsp:spPr>
        <a:xfrm>
          <a:off x="4027376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1DD735-B796-4D7B-89ED-FE5FB142BA53}">
      <dsp:nvSpPr>
        <dsp:cNvPr id="0" name=""/>
        <dsp:cNvSpPr/>
      </dsp:nvSpPr>
      <dsp:spPr>
        <a:xfrm>
          <a:off x="4942957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AWS EMR</a:t>
          </a:r>
        </a:p>
      </dsp:txBody>
      <dsp:txXfrm>
        <a:off x="4942957" y="828340"/>
        <a:ext cx="2148945" cy="911674"/>
      </dsp:txXfrm>
    </dsp:sp>
    <dsp:sp modelId="{ABEF67DB-6D61-42EA-B1A5-B4525E961A77}">
      <dsp:nvSpPr>
        <dsp:cNvPr id="0" name=""/>
        <dsp:cNvSpPr/>
      </dsp:nvSpPr>
      <dsp:spPr>
        <a:xfrm>
          <a:off x="7466341" y="828340"/>
          <a:ext cx="911674" cy="91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710A0-B177-44B7-966D-C65150904C29}">
      <dsp:nvSpPr>
        <dsp:cNvPr id="0" name=""/>
        <dsp:cNvSpPr/>
      </dsp:nvSpPr>
      <dsp:spPr>
        <a:xfrm>
          <a:off x="7657792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70F30-8736-4634-A279-ACF88AA48747}">
      <dsp:nvSpPr>
        <dsp:cNvPr id="0" name=""/>
        <dsp:cNvSpPr/>
      </dsp:nvSpPr>
      <dsp:spPr>
        <a:xfrm>
          <a:off x="8573374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Hadoop </a:t>
          </a:r>
        </a:p>
      </dsp:txBody>
      <dsp:txXfrm>
        <a:off x="8573374" y="828340"/>
        <a:ext cx="2148945" cy="911674"/>
      </dsp:txXfrm>
    </dsp:sp>
    <dsp:sp modelId="{E55F6DF1-E1D9-4DFB-A972-F4BA706212E2}">
      <dsp:nvSpPr>
        <dsp:cNvPr id="0" name=""/>
        <dsp:cNvSpPr/>
      </dsp:nvSpPr>
      <dsp:spPr>
        <a:xfrm>
          <a:off x="205509" y="2452790"/>
          <a:ext cx="911674" cy="9116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340752-8BCF-4DEB-9B06-7AB6DB6020B6}">
      <dsp:nvSpPr>
        <dsp:cNvPr id="0" name=""/>
        <dsp:cNvSpPr/>
      </dsp:nvSpPr>
      <dsp:spPr>
        <a:xfrm>
          <a:off x="396960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CB35E-0636-42DE-989A-078D860B3F95}">
      <dsp:nvSpPr>
        <dsp:cNvPr id="0" name=""/>
        <dsp:cNvSpPr/>
      </dsp:nvSpPr>
      <dsp:spPr>
        <a:xfrm>
          <a:off x="1312541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AWS S3</a:t>
          </a:r>
        </a:p>
      </dsp:txBody>
      <dsp:txXfrm>
        <a:off x="1312541" y="2452790"/>
        <a:ext cx="2148945" cy="911674"/>
      </dsp:txXfrm>
    </dsp:sp>
    <dsp:sp modelId="{90D76334-31E8-454C-B0B9-0AA6DF602113}">
      <dsp:nvSpPr>
        <dsp:cNvPr id="0" name=""/>
        <dsp:cNvSpPr/>
      </dsp:nvSpPr>
      <dsp:spPr>
        <a:xfrm>
          <a:off x="3835925" y="2452790"/>
          <a:ext cx="911674" cy="9116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8F90A-F9C0-4DC2-8750-B8F90205FAA9}">
      <dsp:nvSpPr>
        <dsp:cNvPr id="0" name=""/>
        <dsp:cNvSpPr/>
      </dsp:nvSpPr>
      <dsp:spPr>
        <a:xfrm>
          <a:off x="4027376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4E620-E331-424E-8015-AF7E8521310C}">
      <dsp:nvSpPr>
        <dsp:cNvPr id="0" name=""/>
        <dsp:cNvSpPr/>
      </dsp:nvSpPr>
      <dsp:spPr>
        <a:xfrm>
          <a:off x="4942957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Apache Spark </a:t>
          </a:r>
        </a:p>
      </dsp:txBody>
      <dsp:txXfrm>
        <a:off x="4942957" y="2452790"/>
        <a:ext cx="2148945" cy="911674"/>
      </dsp:txXfrm>
    </dsp:sp>
    <dsp:sp modelId="{ED78FD76-8316-439D-ACE8-C0031EE06089}">
      <dsp:nvSpPr>
        <dsp:cNvPr id="0" name=""/>
        <dsp:cNvSpPr/>
      </dsp:nvSpPr>
      <dsp:spPr>
        <a:xfrm>
          <a:off x="7466341" y="2452790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F75E5-6955-4B47-8C5C-5A081FBCCD70}">
      <dsp:nvSpPr>
        <dsp:cNvPr id="0" name=""/>
        <dsp:cNvSpPr/>
      </dsp:nvSpPr>
      <dsp:spPr>
        <a:xfrm>
          <a:off x="7657792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842E48-6DAF-4566-98EC-7EF2D68E9D4A}">
      <dsp:nvSpPr>
        <dsp:cNvPr id="0" name=""/>
        <dsp:cNvSpPr/>
      </dsp:nvSpPr>
      <dsp:spPr>
        <a:xfrm>
          <a:off x="8573374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Jupyter Notebook</a:t>
          </a:r>
        </a:p>
      </dsp:txBody>
      <dsp:txXfrm>
        <a:off x="8573374" y="2452790"/>
        <a:ext cx="2148945" cy="911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603EB-9807-434B-A1C1-C5DB0232CDAA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D926CF-BD49-F642-8CC2-23686BAD4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5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12239-9C97-2165-2921-09F53A298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AB41FB-FF22-E3F4-AF1D-85C9A937E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D94CB-B869-FF57-3F0C-10687957A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43D7-CE07-344A-9E58-F50C6667C9E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F82FC-6C80-DEA1-B493-39B0F153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EB0EF-A3F3-E787-957A-8FF98D1F8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3F589-B698-864D-BC33-9780332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95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E418-69DB-E6BC-29AF-62769BA0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0CF01-0ACE-E15E-6084-97B5D1407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4A5EE-B6AE-9221-0947-3AB16CC87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43D7-CE07-344A-9E58-F50C6667C9E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153C4-BCD9-9324-5132-363E021C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16DD8-D0B9-90EB-3FBD-A96C54217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3F589-B698-864D-BC33-9780332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7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0F0AD0-AD89-616A-7237-6727B20A7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E2D28-DF73-9A74-BF96-4F205ECD4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070FC-AA6F-F1B2-6F54-8ACFCA0A2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43D7-CE07-344A-9E58-F50C6667C9E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0DBB6-F11E-3807-27E2-4553F731F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1BA0A-1C82-5025-B2AD-97D4DF59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3F589-B698-864D-BC33-9780332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C7F9B-E4B9-5962-83B8-2AD39CEB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B9DF2-8479-ACC7-8C1B-6B11BCE29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3B25E-B1C3-08F4-BCFF-464B8A2AE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43D7-CE07-344A-9E58-F50C6667C9E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6DEDA-6D58-A62D-DFF8-1967A930C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E1C9F-D1CA-74D6-496C-1EC711748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3F589-B698-864D-BC33-9780332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6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E10CC-F688-A78B-544B-357A4A3FE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73C32-C348-E89B-FF29-17525A81F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3B78E-1096-29FE-FDAA-58AEAA9C8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43D7-CE07-344A-9E58-F50C6667C9E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0AEEB-BA38-F5E0-A976-AA206E767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56474-4478-231E-163E-0FA65B184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3F589-B698-864D-BC33-9780332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90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06AA-DD0B-C42D-08FD-71CFBAD0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4B29A-42E0-00E3-FF1E-DFEBEB60F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D0AC4-E12D-9D2F-A35C-28392EB89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FBFA3-3ACB-C14E-846B-212AA60B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43D7-CE07-344A-9E58-F50C6667C9E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56BF3-4603-F7B3-2739-0C2CB8BFC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7091B-547E-B6D0-FEA7-7A381B2A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3F589-B698-864D-BC33-9780332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3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65AE6-C96E-7855-C6BC-F9A7B8057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DB48D-9AA6-5622-E6C1-824A4D73A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6867A-4999-8D48-83E2-1E2334B45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9D8B03-0F48-825E-18FC-4D645E9CD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AFEE7F-468A-4DBD-3EC4-0AEDCF415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A808DA-8008-1C5A-C7BF-8DBBC58D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43D7-CE07-344A-9E58-F50C6667C9E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2CFA31-63FE-8077-2A0A-2D4D1E23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B31C0D-5C48-A0FF-0F42-B0009604B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3F589-B698-864D-BC33-9780332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28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63D5A-D568-E829-0064-AB97E958F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43A08D-1CBC-101D-B8F6-6C6F42C5C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43D7-CE07-344A-9E58-F50C6667C9E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603E-C710-66A4-3945-20DB4FC4C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265F6-8F8F-CC55-6463-43EFFA5E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3F589-B698-864D-BC33-9780332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7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DD976-6FF2-6EEF-B782-24C6CB8F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43D7-CE07-344A-9E58-F50C6667C9E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41B11-2676-6A97-01DC-EBCD9977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A1F77-D71B-B03F-D0B4-4E31C2A09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3F589-B698-864D-BC33-9780332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20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7498-0EC1-4C49-43FD-CBC3094E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17337-F5B4-CEF0-2FA9-3A315E937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BAEC1-318F-DD38-F728-1F2CC29BA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BA56D-656C-E032-139D-6787794C7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43D7-CE07-344A-9E58-F50C6667C9E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2AE17-11F5-EE58-ED13-36C8D0E1D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691DC-A592-FCCA-47F8-5BA7B6E61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3F589-B698-864D-BC33-9780332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67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DF75-6AD6-2B74-855D-604EFD5B9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760CA4-E57E-92DB-F79F-EA77914F3A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EBEAE-5771-8EDC-F4EA-4D98BA286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15463-7B8A-12C6-52FB-55C27517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343D7-CE07-344A-9E58-F50C6667C9E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84197-FB48-906E-4432-F7B00BF65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20E4F-2127-2BCE-D08A-EC2902E96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3F589-B698-864D-BC33-9780332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3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867EC2-F98B-3B72-BF44-813BBCEF2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0F6C5-77B6-769A-C7DF-4A573DCBA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67833-BD54-C66B-48B2-96B7204BD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343D7-CE07-344A-9E58-F50C6667C9E9}" type="datetimeFigureOut">
              <a:rPr lang="en-US" smtClean="0"/>
              <a:t>12/10/23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34409-52D5-EE77-9CEE-CE0CB8376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781D8-40BF-E00F-4F0E-5D3836E4D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3F589-B698-864D-BC33-9780332E6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6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datasets/sobhanmoosavi/us-weather-events/data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nimated Clouds And Sun">
            <a:extLst>
              <a:ext uri="{FF2B5EF4-FFF2-40B4-BE49-F238E27FC236}">
                <a16:creationId xmlns:a16="http://schemas.microsoft.com/office/drawing/2014/main" id="{032B733E-463F-32CF-94F6-0C444AB7D8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8" y="211026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DA0D3-87B2-DBD3-6B95-AACD67762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Weather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AD72E-DC89-6A3E-DC6E-0F05D9064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4235" y="4831166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70000" lnSpcReduction="20000"/>
          </a:bodyPr>
          <a:lstStyle/>
          <a:p>
            <a:endParaRPr lang="en-US" sz="800" dirty="0">
              <a:solidFill>
                <a:srgbClr val="FFFFFF"/>
              </a:solidFill>
            </a:endParaRPr>
          </a:p>
          <a:p>
            <a:endParaRPr lang="en-US" sz="800" dirty="0">
              <a:solidFill>
                <a:srgbClr val="FFFFFF"/>
              </a:solidFill>
            </a:endParaRP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3200" dirty="0">
                <a:solidFill>
                  <a:srgbClr val="FFFFFF"/>
                </a:solidFill>
              </a:rPr>
              <a:t>Mounika </a:t>
            </a:r>
            <a:r>
              <a:rPr lang="en-US" sz="3200" dirty="0" err="1">
                <a:solidFill>
                  <a:srgbClr val="FFFFFF"/>
                </a:solidFill>
              </a:rPr>
              <a:t>Pulapalli</a:t>
            </a:r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>
                <a:solidFill>
                  <a:srgbClr val="FFFFFF"/>
                </a:solidFill>
              </a:rPr>
              <a:t>Sonika </a:t>
            </a:r>
            <a:r>
              <a:rPr lang="en-US" sz="3200" dirty="0" err="1">
                <a:solidFill>
                  <a:srgbClr val="FFFFFF"/>
                </a:solidFill>
              </a:rPr>
              <a:t>Meka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33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F5E06-ADF8-5093-83AD-C24AA5247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9D5962B4-8E78-6E6B-196A-C6764D29D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143" y="1273629"/>
            <a:ext cx="8409214" cy="4996542"/>
          </a:xfrm>
          <a:ln w="381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111222-9CEA-D0D9-2B4D-221003D98987}"/>
              </a:ext>
            </a:extLst>
          </p:cNvPr>
          <p:cNvSpPr txBox="1"/>
          <p:nvPr/>
        </p:nvSpPr>
        <p:spPr>
          <a:xfrm>
            <a:off x="4220308" y="365125"/>
            <a:ext cx="2754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  Hadoop Cluster</a:t>
            </a:r>
          </a:p>
        </p:txBody>
      </p:sp>
    </p:spTree>
    <p:extLst>
      <p:ext uri="{BB962C8B-B14F-4D97-AF65-F5344CB8AC3E}">
        <p14:creationId xmlns:p14="http://schemas.microsoft.com/office/powerpoint/2010/main" val="4048034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B1881-3BC3-E8E6-949F-6859DD7A1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F9AE4-4C8E-481A-508C-09871FD25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0486"/>
            <a:ext cx="10515600" cy="555647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#ADD THE PICTURES IN THE next 4 to 5 SLIDES TOO AND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WRITE A ONE-LINE EXPLANATION ABOUT IT #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DED8010-6A2B-ABDA-F5B1-1C1DC8C6C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8" y="749300"/>
            <a:ext cx="5878285" cy="501468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ACDED38-38F8-9D87-81C7-74EEB2517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484" y="749300"/>
            <a:ext cx="5285016" cy="501468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7624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8955-229A-38E7-E45E-F0DFFE4C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          </a:t>
            </a:r>
            <a:r>
              <a:rPr lang="en-US" b="1"/>
              <a:t>EMR STUDIO</a:t>
            </a:r>
            <a:endParaRPr lang="en-US" b="1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1D2BDDC1-D585-8382-B1B5-F37D3CD4C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514" y="1825625"/>
            <a:ext cx="8399535" cy="4667250"/>
          </a:xfr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2228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E299588-364A-5C0A-3C87-6A7603CEB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6" b="35018"/>
          <a:stretch/>
        </p:blipFill>
        <p:spPr>
          <a:xfrm>
            <a:off x="20" y="224432"/>
            <a:ext cx="12191980" cy="39944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97546-E6F4-13B2-3B69-C8F7A141D1E8}"/>
              </a:ext>
            </a:extLst>
          </p:cNvPr>
          <p:cNvSpPr txBox="1"/>
          <p:nvPr/>
        </p:nvSpPr>
        <p:spPr>
          <a:xfrm>
            <a:off x="5295826" y="4495466"/>
            <a:ext cx="6061022" cy="1536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         EMR WORKSPACE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902440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AABC7CA-C85F-E5F1-4B48-D66E03CBE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69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77883-A75A-27B0-4F69-735EFD1B63B8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        Spark Session </a:t>
            </a:r>
            <a:endParaRPr lang="en-US" sz="2000" b="1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EF678D5-A976-642A-DA38-1F16BEE22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69" b="1"/>
          <a:stretch/>
        </p:blipFill>
        <p:spPr>
          <a:xfrm>
            <a:off x="0" y="10"/>
            <a:ext cx="966964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76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E52B56-AB14-CB8D-C7E0-3A1165399A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8" b="-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81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81E128-7610-C154-B112-8886CE57B3CE}"/>
              </a:ext>
            </a:extLst>
          </p:cNvPr>
          <p:cNvSpPr txBox="1"/>
          <p:nvPr/>
        </p:nvSpPr>
        <p:spPr>
          <a:xfrm>
            <a:off x="3984171" y="391886"/>
            <a:ext cx="4212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preprocessing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CA2D762-8BB2-C0B9-B7CE-C741214F8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14" y="915106"/>
            <a:ext cx="5894615" cy="41304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BD4084D-7B81-D098-29B9-66D6B64E8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84" y="5142794"/>
            <a:ext cx="5863745" cy="107768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368037D-265E-9737-F519-BAECB2706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487" y="915106"/>
            <a:ext cx="5128595" cy="27421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5480966-0432-4FD2-337A-AE15155D1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9782" y="3919997"/>
            <a:ext cx="5512218" cy="22510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176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406F1E-431F-07F5-FAEB-59D1524DEF7E}"/>
              </a:ext>
            </a:extLst>
          </p:cNvPr>
          <p:cNvSpPr txBox="1"/>
          <p:nvPr/>
        </p:nvSpPr>
        <p:spPr>
          <a:xfrm>
            <a:off x="6412091" y="501651"/>
            <a:ext cx="4395340" cy="17162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Visualization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EA37E98-E08C-E217-BA12-896AADB4C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908203"/>
            <a:ext cx="5221625" cy="30415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C52F48-A3E9-2330-98A5-E5B58F563AED}"/>
              </a:ext>
            </a:extLst>
          </p:cNvPr>
          <p:cNvSpPr txBox="1"/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alpha val="80000"/>
                  </a:schemeClr>
                </a:solidFill>
              </a:rPr>
              <a:t>PLOTLY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alpha val="80000"/>
                  </a:schemeClr>
                </a:solidFill>
              </a:rPr>
              <a:t>MATPLOTLIB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090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A6129-C38C-5122-644C-13E4EDCEA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State and City wide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FF669-079F-950B-FFBC-9F778FDC4163}"/>
              </a:ext>
            </a:extLst>
          </p:cNvPr>
          <p:cNvSpPr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D53FD5-6420-2A27-3C84-1E793BBFD4FE}"/>
              </a:ext>
            </a:extLst>
          </p:cNvPr>
          <p:cNvSpPr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                             State</a:t>
            </a:r>
          </a:p>
        </p:txBody>
      </p:sp>
      <p:pic>
        <p:nvPicPr>
          <p:cNvPr id="10" name="Content Placeholder 9" descr="A diagram of a weather event distribution&#10;&#10;Description automatically generated">
            <a:extLst>
              <a:ext uri="{FF2B5EF4-FFF2-40B4-BE49-F238E27FC236}">
                <a16:creationId xmlns:a16="http://schemas.microsoft.com/office/drawing/2014/main" id="{384E7451-BCE7-433F-54CD-6993A5E71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827" y="2229179"/>
            <a:ext cx="5101057" cy="3835618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1B82FD4-C778-02D2-BFA7-046471E9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2" y="2229179"/>
            <a:ext cx="6128472" cy="397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17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79B04-29B8-9BDC-6412-2E9105E47C3B}"/>
              </a:ext>
            </a:extLst>
          </p:cNvPr>
          <p:cNvSpPr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5E8DB7-4B85-F464-6D15-B4694CDB15D3}"/>
              </a:ext>
            </a:extLst>
          </p:cNvPr>
          <p:cNvSpPr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4660F4DF-67A2-3C6A-96DE-5F23EDE3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27325"/>
            <a:ext cx="5531540" cy="3890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0F0C01-48F9-08E7-981A-96B4FF098CF3}"/>
              </a:ext>
            </a:extLst>
          </p:cNvPr>
          <p:cNvSpPr txBox="1"/>
          <p:nvPr/>
        </p:nvSpPr>
        <p:spPr>
          <a:xfrm>
            <a:off x="4430498" y="303251"/>
            <a:ext cx="385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Yearly Distribution</a:t>
            </a:r>
          </a:p>
        </p:txBody>
      </p:sp>
      <p:pic>
        <p:nvPicPr>
          <p:cNvPr id="11" name="Picture 10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47BFECD8-782D-CAFC-3AF5-2532B71E0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770" y="1681163"/>
            <a:ext cx="5531541" cy="14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82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9F21A-6F28-D9E3-060D-74B5D2DFA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4116C-4B2D-4072-CE54-8E62B605A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Objective</a:t>
            </a:r>
          </a:p>
          <a:p>
            <a:pPr marL="514350" indent="-514350">
              <a:buAutoNum type="arabicPeriod"/>
            </a:pPr>
            <a:r>
              <a:rPr lang="en-US" sz="2000" dirty="0"/>
              <a:t>Dataset overview </a:t>
            </a:r>
          </a:p>
          <a:p>
            <a:pPr marL="514350" indent="-514350">
              <a:buAutoNum type="arabicPeriod"/>
            </a:pPr>
            <a:r>
              <a:rPr lang="en-US" sz="2000" dirty="0"/>
              <a:t>Technologies</a:t>
            </a:r>
          </a:p>
          <a:p>
            <a:pPr marL="514350" indent="-514350">
              <a:buAutoNum type="arabicPeriod"/>
            </a:pPr>
            <a:r>
              <a:rPr lang="en-US" sz="2000" dirty="0"/>
              <a:t>Approach</a:t>
            </a:r>
          </a:p>
          <a:p>
            <a:pPr marL="514350" indent="-514350">
              <a:buAutoNum type="arabicPeriod"/>
            </a:pPr>
            <a:r>
              <a:rPr lang="en-US" sz="2000" dirty="0"/>
              <a:t>Environment Setup</a:t>
            </a:r>
          </a:p>
          <a:p>
            <a:pPr marL="514350" indent="-514350">
              <a:buAutoNum type="arabicPeriod"/>
            </a:pPr>
            <a:r>
              <a:rPr lang="en-US" sz="2000" dirty="0"/>
              <a:t>Data Visualization</a:t>
            </a:r>
          </a:p>
          <a:p>
            <a:pPr marL="514350" indent="-514350">
              <a:buAutoNum type="arabicPeriod"/>
            </a:pPr>
            <a:r>
              <a:rPr lang="en-US" sz="2000" dirty="0"/>
              <a:t>ML Model Training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3D Hologram from iPad">
            <a:extLst>
              <a:ext uri="{FF2B5EF4-FFF2-40B4-BE49-F238E27FC236}">
                <a16:creationId xmlns:a16="http://schemas.microsoft.com/office/drawing/2014/main" id="{A9345248-A9ED-6BDF-E0E3-B2A5024F1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29" r="29634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4192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CFCDAF-46CE-4056-866C-5EE9122FD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!!Rectangle">
            <a:extLst>
              <a:ext uri="{FF2B5EF4-FFF2-40B4-BE49-F238E27FC236}">
                <a16:creationId xmlns:a16="http://schemas.microsoft.com/office/drawing/2014/main" id="{9F587EB1-1674-4B8B-88AD-2A81FFFB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 descr="Molecular structure and periodic table on a desk">
            <a:extLst>
              <a:ext uri="{FF2B5EF4-FFF2-40B4-BE49-F238E27FC236}">
                <a16:creationId xmlns:a16="http://schemas.microsoft.com/office/drawing/2014/main" id="{CDFE69C7-2407-49E2-397A-4C495FAE7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b="15730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32A837-39FA-C29F-4DFA-9331A51B3AB0}"/>
              </a:ext>
            </a:extLst>
          </p:cNvPr>
          <p:cNvSpPr txBox="1"/>
          <p:nvPr/>
        </p:nvSpPr>
        <p:spPr>
          <a:xfrm>
            <a:off x="838199" y="381934"/>
            <a:ext cx="5257801" cy="51815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ML Model Training and Evaluation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9DF193-565D-E7ED-0C10-D2043CAABD1E}"/>
              </a:ext>
            </a:extLst>
          </p:cNvPr>
          <p:cNvSpPr txBox="1"/>
          <p:nvPr/>
        </p:nvSpPr>
        <p:spPr>
          <a:xfrm>
            <a:off x="7229042" y="698643"/>
            <a:ext cx="4124758" cy="53014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FFFF"/>
                </a:solidFill>
              </a:rPr>
              <a:t>Pyspark</a:t>
            </a:r>
            <a:r>
              <a:rPr lang="en-US" sz="2000" dirty="0">
                <a:solidFill>
                  <a:srgbClr val="FFFFFF"/>
                </a:solidFill>
              </a:rPr>
              <a:t> ML Library is used for model training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Our model is classification model.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7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54E7EB-CFD8-A0CD-3892-C5C16DAA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17" y="1698171"/>
            <a:ext cx="11277600" cy="4180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48DEB9-A414-135F-42A1-1B0951E2BA0E}"/>
              </a:ext>
            </a:extLst>
          </p:cNvPr>
          <p:cNvSpPr txBox="1"/>
          <p:nvPr/>
        </p:nvSpPr>
        <p:spPr>
          <a:xfrm>
            <a:off x="3575957" y="391886"/>
            <a:ext cx="4098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    Train test Split</a:t>
            </a:r>
          </a:p>
        </p:txBody>
      </p:sp>
    </p:spTree>
    <p:extLst>
      <p:ext uri="{BB962C8B-B14F-4D97-AF65-F5344CB8AC3E}">
        <p14:creationId xmlns:p14="http://schemas.microsoft.com/office/powerpoint/2010/main" val="3639832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ECD0E1C-2256-08F6-95C4-1E7686C0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17" y="1059150"/>
            <a:ext cx="11277600" cy="53568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881474-076A-FCE3-4324-F5F6B8D95D43}"/>
              </a:ext>
            </a:extLst>
          </p:cNvPr>
          <p:cNvSpPr txBox="1"/>
          <p:nvPr/>
        </p:nvSpPr>
        <p:spPr>
          <a:xfrm>
            <a:off x="3294185" y="175846"/>
            <a:ext cx="6231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         </a:t>
            </a:r>
            <a:r>
              <a:rPr lang="en-US" sz="4000" b="1" dirty="0">
                <a:solidFill>
                  <a:schemeClr val="bg1"/>
                </a:solidFill>
              </a:rPr>
              <a:t>Random Forest Classifier</a:t>
            </a:r>
          </a:p>
        </p:txBody>
      </p:sp>
    </p:spTree>
    <p:extLst>
      <p:ext uri="{BB962C8B-B14F-4D97-AF65-F5344CB8AC3E}">
        <p14:creationId xmlns:p14="http://schemas.microsoft.com/office/powerpoint/2010/main" val="1425629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12F84B-378E-1D10-3CD8-B43D6FD6505A}"/>
              </a:ext>
            </a:extLst>
          </p:cNvPr>
          <p:cNvSpPr txBox="1"/>
          <p:nvPr/>
        </p:nvSpPr>
        <p:spPr>
          <a:xfrm>
            <a:off x="6590662" y="3820886"/>
            <a:ext cx="4805996" cy="1744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Thank you 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F2F545A9-F185-5C50-9445-E52799335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125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892D0-4AAA-E8EB-5800-EFCA60D9E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OBJECTIVE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08DEB-1645-D173-31BE-4165C0BA4D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74" r="25357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13646-6E27-06C7-8427-636446D45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project aims to forecast predictive analysis using descriptive analysis for predicting various weather parameters, such as snowfall, fog, and cold. This project will design and implement a machine learning-driven weather forecasting system that harnesses big data analytics</a:t>
            </a:r>
            <a:r>
              <a:rPr lang="en-US" sz="2000" b="1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sz="2000" kern="1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750558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5430-57C1-FC2C-E687-87EBD5578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109959"/>
            <a:ext cx="3932237" cy="1600200"/>
          </a:xfrm>
        </p:spPr>
        <p:txBody>
          <a:bodyPr/>
          <a:lstStyle/>
          <a:p>
            <a:r>
              <a:rPr lang="en-US" b="1" dirty="0"/>
              <a:t>Source of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4B5848-B07B-4518-0343-A170FB136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https://www.kaggle.com/datasets/sobhanmoosavi/us-weather-events/data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A screenshot of a weather report&#10;&#10;Description automatically generated">
            <a:extLst>
              <a:ext uri="{FF2B5EF4-FFF2-40B4-BE49-F238E27FC236}">
                <a16:creationId xmlns:a16="http://schemas.microsoft.com/office/drawing/2014/main" id="{F2D1C436-90E1-A6E2-1E23-05DF73296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7816" y="329785"/>
            <a:ext cx="6162943" cy="553126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298D52D-D501-D2BC-F53F-63FAC6F1E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692" y="2725458"/>
            <a:ext cx="1202272" cy="228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52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6392-9B37-D21C-7402-B91C7405E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631" y="222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                         DATASET OVERVIEW</a:t>
            </a:r>
          </a:p>
        </p:txBody>
      </p:sp>
      <p:pic>
        <p:nvPicPr>
          <p:cNvPr id="5" name="Content Placeholder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7537DA34-42C6-CB1A-AB6B-77A68A666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631" y="1192572"/>
            <a:ext cx="9155574" cy="5300303"/>
          </a:xfrm>
        </p:spPr>
      </p:pic>
    </p:spTree>
    <p:extLst>
      <p:ext uri="{BB962C8B-B14F-4D97-AF65-F5344CB8AC3E}">
        <p14:creationId xmlns:p14="http://schemas.microsoft.com/office/powerpoint/2010/main" val="2507993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19DD88-B7B5-FAE8-59DC-EDDFCC22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                       Technologies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84D96E-4C9B-ACD3-5217-8B59A7C880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571361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7743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8DA0C-AD81-A8B3-5CFB-8B7E69C6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</a:rPr>
              <a:t>                             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AE093-FE19-47C0-43FF-CF1A7EDC2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b="0" i="0">
                <a:effectLst/>
                <a:latin typeface="Söhne"/>
              </a:rPr>
              <a:t>Our project relies on AWS infrastructure, utilizing AWS S3 to store the dataset. </a:t>
            </a:r>
          </a:p>
          <a:p>
            <a:r>
              <a:rPr lang="en-US" sz="2000" b="0" i="0">
                <a:effectLst/>
                <a:latin typeface="Söhne"/>
              </a:rPr>
              <a:t>AWS EMR is employed to construct the Hadoop framework. </a:t>
            </a:r>
          </a:p>
          <a:p>
            <a:r>
              <a:rPr lang="en-US" sz="2000" b="0" i="0">
                <a:effectLst/>
                <a:latin typeface="Söhne"/>
              </a:rPr>
              <a:t>Apache PySpark serves multiple functions within the project: </a:t>
            </a:r>
          </a:p>
          <a:p>
            <a:pPr marL="0" indent="0">
              <a:buNone/>
            </a:pPr>
            <a:r>
              <a:rPr lang="en-US" sz="2000">
                <a:latin typeface="Söhne"/>
              </a:rPr>
              <a:t>     </a:t>
            </a:r>
            <a:r>
              <a:rPr lang="en-US" sz="2000" b="0" i="0">
                <a:effectLst/>
                <a:latin typeface="Söhne"/>
              </a:rPr>
              <a:t>a. For data cleaning </a:t>
            </a:r>
          </a:p>
          <a:p>
            <a:pPr marL="0" indent="0">
              <a:buNone/>
            </a:pPr>
            <a:r>
              <a:rPr lang="en-US" sz="2000">
                <a:latin typeface="Söhne"/>
              </a:rPr>
              <a:t>     </a:t>
            </a:r>
            <a:r>
              <a:rPr lang="en-US" sz="2000" b="0" i="0">
                <a:effectLst/>
                <a:latin typeface="Söhne"/>
              </a:rPr>
              <a:t>b. Facilitating data visualization </a:t>
            </a:r>
          </a:p>
          <a:p>
            <a:pPr marL="0" indent="0">
              <a:buNone/>
            </a:pPr>
            <a:r>
              <a:rPr lang="en-US" sz="2000">
                <a:latin typeface="Söhne"/>
              </a:rPr>
              <a:t>     </a:t>
            </a:r>
            <a:r>
              <a:rPr lang="en-US" sz="2000" b="0" i="0">
                <a:effectLst/>
                <a:latin typeface="Söhne"/>
              </a:rPr>
              <a:t>c. Executing model training and predictions. </a:t>
            </a:r>
          </a:p>
          <a:p>
            <a:pPr marL="0" indent="0">
              <a:buNone/>
            </a:pPr>
            <a:r>
              <a:rPr lang="en-US" sz="2000" b="0" i="0">
                <a:effectLst/>
                <a:latin typeface="Söhne"/>
              </a:rPr>
              <a:t>The comprehensive data analysis takes place within Jupyter Notebook.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63330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Massive planets orbiting a bright space">
            <a:extLst>
              <a:ext uri="{FF2B5EF4-FFF2-40B4-BE49-F238E27FC236}">
                <a16:creationId xmlns:a16="http://schemas.microsoft.com/office/drawing/2014/main" id="{B4D537FA-A3D7-A26C-344B-851CB569F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-1" y="281353"/>
            <a:ext cx="12192001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07E5C2-4C62-95C8-78EB-78CA557C86F9}"/>
              </a:ext>
            </a:extLst>
          </p:cNvPr>
          <p:cNvSpPr txBox="1"/>
          <p:nvPr/>
        </p:nvSpPr>
        <p:spPr>
          <a:xfrm>
            <a:off x="841248" y="3337269"/>
            <a:ext cx="10509504" cy="2905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FFFF"/>
                </a:solidFill>
              </a:rPr>
              <a:t> </a:t>
            </a:r>
            <a:r>
              <a:rPr lang="en-US" sz="4000" dirty="0">
                <a:solidFill>
                  <a:srgbClr val="FFFFFF"/>
                </a:solidFill>
              </a:rPr>
              <a:t>Setting up the Environment for the project –    Weather Forecasting</a:t>
            </a:r>
          </a:p>
        </p:txBody>
      </p:sp>
    </p:spTree>
    <p:extLst>
      <p:ext uri="{BB962C8B-B14F-4D97-AF65-F5344CB8AC3E}">
        <p14:creationId xmlns:p14="http://schemas.microsoft.com/office/powerpoint/2010/main" val="451583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575A102-D95D-4D6E-8F1B-49EED0AE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76AB9-7822-E4B8-987E-98500CE0F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59" y="1377146"/>
            <a:ext cx="4076460" cy="36262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Storage</a:t>
            </a:r>
            <a:r>
              <a:rPr lang="en-US" sz="8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                      AWS S3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3E85924-65CD-8CF8-6F4D-B28C7E8AF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92487" y="844306"/>
            <a:ext cx="6459507" cy="488331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F0FFF1F-79B6-4A13-A464-070CD6F89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42198" y="814999"/>
            <a:ext cx="465458" cy="581435"/>
            <a:chOff x="10942198" y="814999"/>
            <a:chExt cx="465458" cy="581435"/>
          </a:xfrm>
          <a:solidFill>
            <a:srgbClr val="FFFFFF"/>
          </a:solidFill>
        </p:grpSpPr>
        <p:sp>
          <p:nvSpPr>
            <p:cNvPr id="16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7738" y="814999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8550FED7-7C32-42BB-98DB-30272A633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16518" y="1044294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2198" y="1268720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248A4FC-E154-0B0E-64D8-0640B3346CBE}"/>
              </a:ext>
            </a:extLst>
          </p:cNvPr>
          <p:cNvSpPr txBox="1"/>
          <p:nvPr/>
        </p:nvSpPr>
        <p:spPr>
          <a:xfrm>
            <a:off x="3870251" y="1084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79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{913DE347-CFBB-D648-A4E8-54DD7BFBD606}tf10001120</Template>
  <TotalTime>1247</TotalTime>
  <Words>262</Words>
  <Application>Microsoft Macintosh PowerPoint</Application>
  <PresentationFormat>Widescreen</PresentationFormat>
  <Paragraphs>63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Söhne</vt:lpstr>
      <vt:lpstr>Times New Roman</vt:lpstr>
      <vt:lpstr>Office Theme</vt:lpstr>
      <vt:lpstr>Weather forecasting</vt:lpstr>
      <vt:lpstr>Contents</vt:lpstr>
      <vt:lpstr>OBJECTIVE</vt:lpstr>
      <vt:lpstr>Source of Dataset</vt:lpstr>
      <vt:lpstr>                         DATASET OVERVIEW</vt:lpstr>
      <vt:lpstr>                       Technologies </vt:lpstr>
      <vt:lpstr>                              Approach</vt:lpstr>
      <vt:lpstr>PowerPoint Presentation</vt:lpstr>
      <vt:lpstr>Storage                                 AWS S3</vt:lpstr>
      <vt:lpstr>                     </vt:lpstr>
      <vt:lpstr>             </vt:lpstr>
      <vt:lpstr>                       EMR 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State and City wide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forecasting</dc:title>
  <dc:creator>meka.sonika@gmail.com</dc:creator>
  <cp:lastModifiedBy>Pulapalli, Mounika</cp:lastModifiedBy>
  <cp:revision>27</cp:revision>
  <dcterms:created xsi:type="dcterms:W3CDTF">2023-11-30T03:59:29Z</dcterms:created>
  <dcterms:modified xsi:type="dcterms:W3CDTF">2023-12-10T21:19:10Z</dcterms:modified>
</cp:coreProperties>
</file>